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9" r:id="rId2"/>
    <p:sldId id="260" r:id="rId3"/>
    <p:sldId id="261" r:id="rId4"/>
    <p:sldId id="262" r:id="rId5"/>
    <p:sldId id="267" r:id="rId6"/>
    <p:sldId id="268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62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926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5DE95F-8554-4BC5-B2A5-3CDC8B648590}" type="datetimeFigureOut">
              <a:rPr kumimoji="1" lang="ja-JP" altLang="en-US" smtClean="0"/>
              <a:t>2020/7/22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F6A745-434A-4C0D-A4A8-3B000722F5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7736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コンテンツ プレースホルダー 5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050922228"/>
              </p:ext>
            </p:extLst>
          </p:nvPr>
        </p:nvGraphicFramePr>
        <p:xfrm>
          <a:off x="261092" y="1529920"/>
          <a:ext cx="8629815" cy="92085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986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0312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920858">
                <a:tc>
                  <a:txBody>
                    <a:bodyPr/>
                    <a:lstStyle/>
                    <a:p>
                      <a:pPr marL="0" marR="0" indent="0" algn="ctr" defTabSz="132075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800" dirty="0"/>
                        <a:t>作品タイトル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26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15" name="コンテンツ プレースホルダー 5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685649983"/>
              </p:ext>
            </p:extLst>
          </p:nvPr>
        </p:nvGraphicFramePr>
        <p:xfrm>
          <a:off x="261092" y="3326309"/>
          <a:ext cx="8629815" cy="19149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1669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3809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45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27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1046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/>
                        <a:t>フリガナ</a:t>
                      </a:r>
                      <a:endParaRPr kumimoji="1" lang="en-US" altLang="ja-JP" sz="1050" dirty="0"/>
                    </a:p>
                    <a:p>
                      <a:pPr algn="ctr"/>
                      <a:r>
                        <a:rPr kumimoji="1" lang="ja-JP" altLang="en-US" sz="1800" dirty="0"/>
                        <a:t>氏  名</a:t>
                      </a:r>
                      <a:endParaRPr kumimoji="1" lang="en-US" altLang="ja-JP" sz="1400" dirty="0"/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8706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所属学校名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学年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581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800" dirty="0"/>
                        <a:t>E-mail</a:t>
                      </a:r>
                      <a:endParaRPr kumimoji="1" lang="ja-JP" altLang="en-US" sz="1800" dirty="0"/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6" name="テキスト ボックス 15"/>
          <p:cNvSpPr txBox="1"/>
          <p:nvPr userDrawn="1"/>
        </p:nvSpPr>
        <p:spPr>
          <a:xfrm>
            <a:off x="122298" y="2968320"/>
            <a:ext cx="71769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 </a:t>
            </a:r>
            <a:r>
              <a:rPr lang="en-US" altLang="ja-JP" sz="1400" dirty="0"/>
              <a:t>※</a:t>
            </a:r>
            <a:r>
              <a:rPr lang="ja-JP" altLang="en-US" sz="1400" dirty="0"/>
              <a:t>チームでの応募の場合は代表者名、個人での応募の場合は応募者名を記入してください。</a:t>
            </a:r>
          </a:p>
        </p:txBody>
      </p:sp>
      <p:graphicFrame>
        <p:nvGraphicFramePr>
          <p:cNvPr id="17" name="表 16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33822037"/>
              </p:ext>
            </p:extLst>
          </p:nvPr>
        </p:nvGraphicFramePr>
        <p:xfrm>
          <a:off x="261092" y="5948481"/>
          <a:ext cx="8629815" cy="56875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266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1031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875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チーム名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8" name="テキスト ボックス 17"/>
          <p:cNvSpPr txBox="1"/>
          <p:nvPr userDrawn="1"/>
        </p:nvSpPr>
        <p:spPr>
          <a:xfrm>
            <a:off x="122298" y="5609927"/>
            <a:ext cx="453521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 </a:t>
            </a:r>
            <a:r>
              <a:rPr lang="en-US" altLang="ja-JP" sz="1400" dirty="0"/>
              <a:t>※</a:t>
            </a:r>
            <a:r>
              <a:rPr lang="ja-JP" altLang="en-US" sz="1400" dirty="0"/>
              <a:t>チームでの応募の場合はチーム名を記入してください。</a:t>
            </a:r>
          </a:p>
        </p:txBody>
      </p:sp>
      <p:sp>
        <p:nvSpPr>
          <p:cNvPr id="19" name="テキスト ボックス 18"/>
          <p:cNvSpPr txBox="1"/>
          <p:nvPr userDrawn="1"/>
        </p:nvSpPr>
        <p:spPr>
          <a:xfrm>
            <a:off x="1898032" y="156084"/>
            <a:ext cx="5347939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3200" dirty="0"/>
              <a:t>フレッシュ</a:t>
            </a:r>
            <a:r>
              <a:rPr lang="en-US" altLang="ja-JP" sz="3200" dirty="0"/>
              <a:t>IT</a:t>
            </a:r>
            <a:r>
              <a:rPr lang="ja-JP" altLang="en-US" sz="3200" dirty="0"/>
              <a:t>あわ～ど２０２０</a:t>
            </a:r>
            <a:br>
              <a:rPr lang="en-US" altLang="ja-JP" sz="3200" dirty="0"/>
            </a:br>
            <a:r>
              <a:rPr lang="ja-JP" altLang="en-US" sz="3200" dirty="0"/>
              <a:t>応募企画書＜アイデア部門＞</a:t>
            </a:r>
            <a:endParaRPr kumimoji="1" lang="ja-JP" altLang="en-US" sz="3200" dirty="0"/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10"/>
          </p:nvPr>
        </p:nvSpPr>
        <p:spPr>
          <a:xfrm>
            <a:off x="1877786" y="1530028"/>
            <a:ext cx="7013121" cy="920750"/>
          </a:xfrm>
        </p:spPr>
        <p:txBody>
          <a:bodyPr anchor="ctr" anchorCtr="1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29" name="テキスト プレースホルダー 25"/>
          <p:cNvSpPr>
            <a:spLocks noGrp="1"/>
          </p:cNvSpPr>
          <p:nvPr>
            <p:ph type="body" sz="quarter" idx="11"/>
          </p:nvPr>
        </p:nvSpPr>
        <p:spPr>
          <a:xfrm>
            <a:off x="1877786" y="3326309"/>
            <a:ext cx="7013120" cy="687757"/>
          </a:xfrm>
        </p:spPr>
        <p:txBody>
          <a:bodyPr anchor="ctr" anchorCtr="1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30" name="テキスト プレースホルダー 25"/>
          <p:cNvSpPr>
            <a:spLocks noGrp="1"/>
          </p:cNvSpPr>
          <p:nvPr>
            <p:ph type="body" sz="quarter" idx="12"/>
          </p:nvPr>
        </p:nvSpPr>
        <p:spPr>
          <a:xfrm>
            <a:off x="1877786" y="4044483"/>
            <a:ext cx="4384221" cy="600996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31" name="テキスト プレースホルダー 25"/>
          <p:cNvSpPr>
            <a:spLocks noGrp="1"/>
          </p:cNvSpPr>
          <p:nvPr>
            <p:ph type="body" sz="quarter" idx="13"/>
          </p:nvPr>
        </p:nvSpPr>
        <p:spPr>
          <a:xfrm>
            <a:off x="7134561" y="4025669"/>
            <a:ext cx="1756346" cy="619810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32" name="テキスト プレースホルダー 25"/>
          <p:cNvSpPr>
            <a:spLocks noGrp="1"/>
          </p:cNvSpPr>
          <p:nvPr>
            <p:ph type="body" sz="quarter" idx="14"/>
          </p:nvPr>
        </p:nvSpPr>
        <p:spPr>
          <a:xfrm>
            <a:off x="1877785" y="4645479"/>
            <a:ext cx="7013121" cy="595810"/>
          </a:xfrm>
        </p:spPr>
        <p:txBody>
          <a:bodyPr anchor="ctr" anchorCtr="1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33" name="テキスト プレースホルダー 25"/>
          <p:cNvSpPr>
            <a:spLocks noGrp="1"/>
          </p:cNvSpPr>
          <p:nvPr>
            <p:ph type="body" sz="quarter" idx="15"/>
          </p:nvPr>
        </p:nvSpPr>
        <p:spPr>
          <a:xfrm>
            <a:off x="1777728" y="5940649"/>
            <a:ext cx="7113178" cy="578914"/>
          </a:xfrm>
        </p:spPr>
        <p:txBody>
          <a:bodyPr anchor="ctr" anchorCtr="1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518829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 userDrawn="1"/>
        </p:nvSpPr>
        <p:spPr>
          <a:xfrm>
            <a:off x="96253" y="635862"/>
            <a:ext cx="8891336" cy="61138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96253" y="51087"/>
            <a:ext cx="39533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作品の機能・特徴</a:t>
            </a:r>
            <a:r>
              <a:rPr lang="ja-JP" altLang="en-US" sz="3200" dirty="0"/>
              <a:t>（４）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7909794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コンテンツ プレースホルダー 5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2656249246"/>
              </p:ext>
            </p:extLst>
          </p:nvPr>
        </p:nvGraphicFramePr>
        <p:xfrm>
          <a:off x="156411" y="584775"/>
          <a:ext cx="8734926" cy="1128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5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7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8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83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フリガナ</a:t>
                      </a:r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600" dirty="0"/>
                        <a:t>氏  名</a:t>
                      </a:r>
                      <a:endParaRPr kumimoji="1" lang="en-US" altLang="ja-JP" sz="1200" dirty="0"/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8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所属学校名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学年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テキスト ボックス 6"/>
          <p:cNvSpPr txBox="1"/>
          <p:nvPr userDrawn="1"/>
        </p:nvSpPr>
        <p:spPr>
          <a:xfrm>
            <a:off x="0" y="0"/>
            <a:ext cx="671690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 </a:t>
            </a:r>
            <a:r>
              <a:rPr lang="en-US" altLang="ja-JP" sz="1400" dirty="0"/>
              <a:t>※</a:t>
            </a:r>
            <a:r>
              <a:rPr lang="ja-JP" altLang="en-US" sz="1400" dirty="0"/>
              <a:t>チームでの応募の場合は代表者以外の氏名・所属学校名・学年を記入してください。</a:t>
            </a:r>
            <a:endParaRPr lang="en-US" altLang="ja-JP" sz="1400" dirty="0"/>
          </a:p>
          <a:p>
            <a:r>
              <a:rPr lang="ja-JP" altLang="en-US" sz="1400" dirty="0"/>
              <a:t> </a:t>
            </a:r>
            <a:r>
              <a:rPr lang="en-US" altLang="ja-JP" sz="1400" dirty="0"/>
              <a:t>※</a:t>
            </a:r>
            <a:r>
              <a:rPr lang="ja-JP" altLang="en-US" sz="1400" dirty="0"/>
              <a:t>記入欄が足りない場合にはページを増やしていただいて構いません。</a:t>
            </a:r>
          </a:p>
        </p:txBody>
      </p:sp>
      <p:sp>
        <p:nvSpPr>
          <p:cNvPr id="12" name="テキスト プレースホルダー 25"/>
          <p:cNvSpPr>
            <a:spLocks noGrp="1"/>
          </p:cNvSpPr>
          <p:nvPr>
            <p:ph type="body" sz="quarter" idx="10"/>
          </p:nvPr>
        </p:nvSpPr>
        <p:spPr>
          <a:xfrm>
            <a:off x="1769502" y="584775"/>
            <a:ext cx="7121835" cy="584775"/>
          </a:xfrm>
        </p:spPr>
        <p:txBody>
          <a:bodyPr anchor="ctr" anchorCtr="1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3" name="テキスト プレースホルダー 25"/>
          <p:cNvSpPr>
            <a:spLocks noGrp="1"/>
          </p:cNvSpPr>
          <p:nvPr>
            <p:ph type="body" sz="quarter" idx="11"/>
          </p:nvPr>
        </p:nvSpPr>
        <p:spPr>
          <a:xfrm>
            <a:off x="1769501" y="1227220"/>
            <a:ext cx="4523015" cy="468000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5" name="テキスト プレースホルダー 25"/>
          <p:cNvSpPr>
            <a:spLocks noGrp="1"/>
          </p:cNvSpPr>
          <p:nvPr>
            <p:ph type="body" sz="quarter" idx="12"/>
          </p:nvPr>
        </p:nvSpPr>
        <p:spPr>
          <a:xfrm>
            <a:off x="7182853" y="1207265"/>
            <a:ext cx="1708484" cy="468000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graphicFrame>
        <p:nvGraphicFramePr>
          <p:cNvPr id="16" name="コンテンツ プレースホルダー 5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474004455"/>
              </p:ext>
            </p:extLst>
          </p:nvPr>
        </p:nvGraphicFramePr>
        <p:xfrm>
          <a:off x="156411" y="1811995"/>
          <a:ext cx="8734926" cy="1128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5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7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8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83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フリガナ</a:t>
                      </a:r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600" dirty="0"/>
                        <a:t>氏  名</a:t>
                      </a:r>
                      <a:endParaRPr kumimoji="1" lang="en-US" altLang="ja-JP" sz="1200" dirty="0"/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8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所属学校名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学年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7" name="テキスト プレースホルダー 25"/>
          <p:cNvSpPr>
            <a:spLocks noGrp="1"/>
          </p:cNvSpPr>
          <p:nvPr>
            <p:ph type="body" sz="quarter" idx="13"/>
          </p:nvPr>
        </p:nvSpPr>
        <p:spPr>
          <a:xfrm>
            <a:off x="1769502" y="1811995"/>
            <a:ext cx="7121835" cy="584775"/>
          </a:xfrm>
        </p:spPr>
        <p:txBody>
          <a:bodyPr anchor="ctr" anchorCtr="1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8" name="テキスト プレースホルダー 25"/>
          <p:cNvSpPr>
            <a:spLocks noGrp="1"/>
          </p:cNvSpPr>
          <p:nvPr>
            <p:ph type="body" sz="quarter" idx="14"/>
          </p:nvPr>
        </p:nvSpPr>
        <p:spPr>
          <a:xfrm>
            <a:off x="1769501" y="2454440"/>
            <a:ext cx="4523015" cy="468000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19" name="テキスト プレースホルダー 25"/>
          <p:cNvSpPr>
            <a:spLocks noGrp="1"/>
          </p:cNvSpPr>
          <p:nvPr>
            <p:ph type="body" sz="quarter" idx="15"/>
          </p:nvPr>
        </p:nvSpPr>
        <p:spPr>
          <a:xfrm>
            <a:off x="7182853" y="2434485"/>
            <a:ext cx="1708484" cy="468000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graphicFrame>
        <p:nvGraphicFramePr>
          <p:cNvPr id="20" name="コンテンツ プレースホルダー 5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643506648"/>
              </p:ext>
            </p:extLst>
          </p:nvPr>
        </p:nvGraphicFramePr>
        <p:xfrm>
          <a:off x="156411" y="3040744"/>
          <a:ext cx="8734926" cy="1128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5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7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8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83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フリガナ</a:t>
                      </a:r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600" dirty="0"/>
                        <a:t>氏  名</a:t>
                      </a:r>
                      <a:endParaRPr kumimoji="1" lang="en-US" altLang="ja-JP" sz="1200" dirty="0"/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8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所属学校名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学年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1" name="テキスト プレースホルダー 25"/>
          <p:cNvSpPr>
            <a:spLocks noGrp="1"/>
          </p:cNvSpPr>
          <p:nvPr>
            <p:ph type="body" sz="quarter" idx="16"/>
          </p:nvPr>
        </p:nvSpPr>
        <p:spPr>
          <a:xfrm>
            <a:off x="1769502" y="3040744"/>
            <a:ext cx="7121835" cy="584775"/>
          </a:xfrm>
        </p:spPr>
        <p:txBody>
          <a:bodyPr anchor="ctr" anchorCtr="1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22" name="テキスト プレースホルダー 25"/>
          <p:cNvSpPr>
            <a:spLocks noGrp="1"/>
          </p:cNvSpPr>
          <p:nvPr>
            <p:ph type="body" sz="quarter" idx="17"/>
          </p:nvPr>
        </p:nvSpPr>
        <p:spPr>
          <a:xfrm>
            <a:off x="1769501" y="3683189"/>
            <a:ext cx="4523015" cy="468000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23" name="テキスト プレースホルダー 25"/>
          <p:cNvSpPr>
            <a:spLocks noGrp="1"/>
          </p:cNvSpPr>
          <p:nvPr>
            <p:ph type="body" sz="quarter" idx="18"/>
          </p:nvPr>
        </p:nvSpPr>
        <p:spPr>
          <a:xfrm>
            <a:off x="7182853" y="3663234"/>
            <a:ext cx="1708484" cy="468000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graphicFrame>
        <p:nvGraphicFramePr>
          <p:cNvPr id="24" name="コンテンツ プレースホルダー 5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1824940300"/>
              </p:ext>
            </p:extLst>
          </p:nvPr>
        </p:nvGraphicFramePr>
        <p:xfrm>
          <a:off x="156411" y="4267964"/>
          <a:ext cx="8734926" cy="1128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5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7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8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83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フリガナ</a:t>
                      </a:r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600" dirty="0"/>
                        <a:t>氏  名</a:t>
                      </a:r>
                      <a:endParaRPr kumimoji="1" lang="en-US" altLang="ja-JP" sz="1200" dirty="0"/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8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所属学校名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学年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5" name="テキスト プレースホルダー 25"/>
          <p:cNvSpPr>
            <a:spLocks noGrp="1"/>
          </p:cNvSpPr>
          <p:nvPr>
            <p:ph type="body" sz="quarter" idx="19"/>
          </p:nvPr>
        </p:nvSpPr>
        <p:spPr>
          <a:xfrm>
            <a:off x="1769502" y="4267964"/>
            <a:ext cx="7121835" cy="584775"/>
          </a:xfrm>
        </p:spPr>
        <p:txBody>
          <a:bodyPr anchor="ctr" anchorCtr="1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26" name="テキスト プレースホルダー 25"/>
          <p:cNvSpPr>
            <a:spLocks noGrp="1"/>
          </p:cNvSpPr>
          <p:nvPr>
            <p:ph type="body" sz="quarter" idx="20"/>
          </p:nvPr>
        </p:nvSpPr>
        <p:spPr>
          <a:xfrm>
            <a:off x="1769501" y="4910409"/>
            <a:ext cx="4523015" cy="468000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27" name="テキスト プレースホルダー 25"/>
          <p:cNvSpPr>
            <a:spLocks noGrp="1"/>
          </p:cNvSpPr>
          <p:nvPr>
            <p:ph type="body" sz="quarter" idx="21"/>
          </p:nvPr>
        </p:nvSpPr>
        <p:spPr>
          <a:xfrm>
            <a:off x="7182853" y="4890454"/>
            <a:ext cx="1708484" cy="468000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graphicFrame>
        <p:nvGraphicFramePr>
          <p:cNvPr id="28" name="コンテンツ プレースホルダー 5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3095780507"/>
              </p:ext>
            </p:extLst>
          </p:nvPr>
        </p:nvGraphicFramePr>
        <p:xfrm>
          <a:off x="156411" y="5494418"/>
          <a:ext cx="8734926" cy="11282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056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570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37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084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1838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/>
                        <a:t>フリガナ</a:t>
                      </a:r>
                      <a:endParaRPr kumimoji="1" lang="en-US" altLang="ja-JP" sz="1000" dirty="0"/>
                    </a:p>
                    <a:p>
                      <a:pPr algn="ctr"/>
                      <a:r>
                        <a:rPr kumimoji="1" lang="ja-JP" altLang="en-US" sz="1600" dirty="0"/>
                        <a:t>氏  名</a:t>
                      </a:r>
                      <a:endParaRPr kumimoji="1" lang="en-US" altLang="ja-JP" sz="1200" dirty="0"/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82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800" dirty="0"/>
                        <a:t>所属学校名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800" dirty="0"/>
                        <a:t>学年</a:t>
                      </a:r>
                    </a:p>
                  </a:txBody>
                  <a:tcPr marL="176107" marR="176107" marT="88053" marB="8805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800" dirty="0"/>
                    </a:p>
                  </a:txBody>
                  <a:tcPr marL="176107" marR="176107" marT="88053" marB="8805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9" name="テキスト プレースホルダー 25"/>
          <p:cNvSpPr>
            <a:spLocks noGrp="1"/>
          </p:cNvSpPr>
          <p:nvPr>
            <p:ph type="body" sz="quarter" idx="22"/>
          </p:nvPr>
        </p:nvSpPr>
        <p:spPr>
          <a:xfrm>
            <a:off x="1769502" y="5494418"/>
            <a:ext cx="7121835" cy="584775"/>
          </a:xfrm>
        </p:spPr>
        <p:txBody>
          <a:bodyPr anchor="ctr" anchorCtr="1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30" name="テキスト プレースホルダー 25"/>
          <p:cNvSpPr>
            <a:spLocks noGrp="1"/>
          </p:cNvSpPr>
          <p:nvPr>
            <p:ph type="body" sz="quarter" idx="23"/>
          </p:nvPr>
        </p:nvSpPr>
        <p:spPr>
          <a:xfrm>
            <a:off x="1769501" y="6136863"/>
            <a:ext cx="4523015" cy="468000"/>
          </a:xfrm>
        </p:spPr>
        <p:txBody>
          <a:bodyPr anchor="ctr" anchorCtr="1">
            <a:normAutofit/>
          </a:bodyPr>
          <a:lstStyle>
            <a:lvl1pPr marL="0" indent="0" algn="ctr">
              <a:buNone/>
              <a:defRPr sz="24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  <p:sp>
        <p:nvSpPr>
          <p:cNvPr id="31" name="テキスト プレースホルダー 25"/>
          <p:cNvSpPr>
            <a:spLocks noGrp="1"/>
          </p:cNvSpPr>
          <p:nvPr>
            <p:ph type="body" sz="quarter" idx="24"/>
          </p:nvPr>
        </p:nvSpPr>
        <p:spPr>
          <a:xfrm>
            <a:off x="7182853" y="6116908"/>
            <a:ext cx="1708484" cy="468000"/>
          </a:xfrm>
        </p:spPr>
        <p:txBody>
          <a:bodyPr anchor="ctr" anchorCtr="1">
            <a:noAutofit/>
          </a:bodyPr>
          <a:lstStyle>
            <a:lvl1pPr marL="0" indent="0" algn="ctr">
              <a:buNone/>
              <a:defRPr sz="20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kumimoji="1" lang="ja-JP" altLang="en-US" dirty="0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906837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 userDrawn="1"/>
        </p:nvSpPr>
        <p:spPr>
          <a:xfrm>
            <a:off x="96253" y="594447"/>
            <a:ext cx="49231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※ </a:t>
            </a:r>
            <a:r>
              <a:rPr kumimoji="1" lang="ja-JP" altLang="en-US" sz="1400" dirty="0"/>
              <a:t>作品の概要を必要に応じて図表を使って説明してください。</a:t>
            </a:r>
          </a:p>
        </p:txBody>
      </p:sp>
      <p:sp>
        <p:nvSpPr>
          <p:cNvPr id="8" name="正方形/長方形 7"/>
          <p:cNvSpPr/>
          <p:nvPr userDrawn="1"/>
        </p:nvSpPr>
        <p:spPr>
          <a:xfrm>
            <a:off x="96253" y="902224"/>
            <a:ext cx="8891336" cy="584749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96253" y="67416"/>
            <a:ext cx="182614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作品概要</a:t>
            </a:r>
          </a:p>
        </p:txBody>
      </p:sp>
    </p:spTree>
    <p:extLst>
      <p:ext uri="{BB962C8B-B14F-4D97-AF65-F5344CB8AC3E}">
        <p14:creationId xmlns:p14="http://schemas.microsoft.com/office/powerpoint/2010/main" val="3094937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 userDrawn="1"/>
        </p:nvSpPr>
        <p:spPr>
          <a:xfrm>
            <a:off x="-1" y="563670"/>
            <a:ext cx="88337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dirty="0"/>
              <a:t>※</a:t>
            </a:r>
            <a:r>
              <a:rPr lang="ja-JP" altLang="en-US" sz="1400" dirty="0"/>
              <a:t>どのような経緯でこの作品を思いついたか（自身の体験談等）</a:t>
            </a:r>
            <a:r>
              <a:rPr kumimoji="1" lang="ja-JP" altLang="en-US" sz="1400" dirty="0"/>
              <a:t>を</a:t>
            </a:r>
            <a:r>
              <a:rPr lang="ja-JP" altLang="en-US" sz="1400" dirty="0"/>
              <a:t>必要に応じて図表を使って</a:t>
            </a:r>
            <a:r>
              <a:rPr kumimoji="1" lang="ja-JP" altLang="en-US" sz="1400" dirty="0"/>
              <a:t>説明してください。</a:t>
            </a:r>
            <a:endParaRPr kumimoji="1" lang="en-US" altLang="ja-JP" sz="1400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96253" y="871447"/>
            <a:ext cx="8891336" cy="58782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96253" y="0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発想の経緯</a:t>
            </a:r>
          </a:p>
        </p:txBody>
      </p:sp>
    </p:spTree>
    <p:extLst>
      <p:ext uri="{BB962C8B-B14F-4D97-AF65-F5344CB8AC3E}">
        <p14:creationId xmlns:p14="http://schemas.microsoft.com/office/powerpoint/2010/main" val="3289800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 userDrawn="1"/>
        </p:nvSpPr>
        <p:spPr>
          <a:xfrm>
            <a:off x="0" y="563670"/>
            <a:ext cx="8830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あなたのアイデアをモバイル機器で実現する利点とテーマとの関連性について</a:t>
            </a:r>
            <a:r>
              <a:rPr lang="ja-JP" altLang="en-US" sz="1400" dirty="0"/>
              <a:t>必要に応じて図表を使って</a:t>
            </a:r>
            <a:r>
              <a:rPr kumimoji="1" lang="ja-JP" altLang="en-US" sz="1400" dirty="0"/>
              <a:t>説明して</a:t>
            </a:r>
            <a:br>
              <a:rPr kumimoji="1" lang="en-US" altLang="ja-JP" sz="1400" dirty="0"/>
            </a:br>
            <a:r>
              <a:rPr kumimoji="1" lang="ja-JP" altLang="en-US" sz="1400" dirty="0"/>
              <a:t>ください。</a:t>
            </a:r>
            <a:endParaRPr kumimoji="1" lang="en-US" altLang="ja-JP" sz="1400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96253" y="1062507"/>
            <a:ext cx="8891336" cy="568720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96253" y="0"/>
            <a:ext cx="869180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モバイル機器で実現する利点とテーマとの関連性</a:t>
            </a:r>
          </a:p>
        </p:txBody>
      </p:sp>
    </p:spTree>
    <p:extLst>
      <p:ext uri="{BB962C8B-B14F-4D97-AF65-F5344CB8AC3E}">
        <p14:creationId xmlns:p14="http://schemas.microsoft.com/office/powerpoint/2010/main" val="40519396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 userDrawn="1"/>
        </p:nvSpPr>
        <p:spPr>
          <a:xfrm>
            <a:off x="0" y="563670"/>
            <a:ext cx="76722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既存のアプリ・システムとの違い（何が新しいのか）を必要に応じて図表を使って説明してください。</a:t>
            </a:r>
            <a:endParaRPr kumimoji="1" lang="en-US" altLang="ja-JP" sz="1400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96253" y="871447"/>
            <a:ext cx="8891336" cy="58782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96253" y="0"/>
            <a:ext cx="80674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作品の新規性</a:t>
            </a:r>
          </a:p>
        </p:txBody>
      </p:sp>
    </p:spTree>
    <p:extLst>
      <p:ext uri="{BB962C8B-B14F-4D97-AF65-F5344CB8AC3E}">
        <p14:creationId xmlns:p14="http://schemas.microsoft.com/office/powerpoint/2010/main" val="3744444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テキスト ボックス 6"/>
          <p:cNvSpPr txBox="1"/>
          <p:nvPr userDrawn="1"/>
        </p:nvSpPr>
        <p:spPr>
          <a:xfrm>
            <a:off x="0" y="563670"/>
            <a:ext cx="91310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1400" dirty="0"/>
              <a:t>※</a:t>
            </a:r>
            <a:r>
              <a:rPr lang="ja-JP" altLang="en-US" sz="1400" dirty="0"/>
              <a:t>作品が実用化されたとして、そのモバイル機器のイメージ</a:t>
            </a:r>
            <a:r>
              <a:rPr lang="en-US" altLang="ja-JP" sz="1400" dirty="0"/>
              <a:t>(</a:t>
            </a:r>
            <a:r>
              <a:rPr lang="ja-JP" altLang="en-US" sz="1400" dirty="0"/>
              <a:t>初期画面、実行中の画面、結果画面</a:t>
            </a:r>
            <a:r>
              <a:rPr lang="en-US" altLang="ja-JP" sz="1400" dirty="0"/>
              <a:t>)</a:t>
            </a:r>
            <a:r>
              <a:rPr lang="ja-JP" altLang="en-US" sz="1400" dirty="0"/>
              <a:t>と機能・特徴を必要に</a:t>
            </a:r>
            <a:endParaRPr lang="en-US" altLang="ja-JP" sz="1400" dirty="0"/>
          </a:p>
          <a:p>
            <a:r>
              <a:rPr lang="ja-JP" altLang="en-US" sz="1400" dirty="0"/>
              <a:t>応じて図表を用いて説明してください。（４ページ以内）</a:t>
            </a:r>
            <a:endParaRPr lang="en-US" altLang="ja-JP" sz="1400" dirty="0"/>
          </a:p>
        </p:txBody>
      </p:sp>
      <p:sp>
        <p:nvSpPr>
          <p:cNvPr id="8" name="正方形/長方形 7"/>
          <p:cNvSpPr/>
          <p:nvPr userDrawn="1"/>
        </p:nvSpPr>
        <p:spPr>
          <a:xfrm>
            <a:off x="96253" y="1086890"/>
            <a:ext cx="8891336" cy="56628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96253" y="9673"/>
            <a:ext cx="39533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作品の機能・特徴</a:t>
            </a:r>
            <a:r>
              <a:rPr lang="ja-JP" altLang="en-US" sz="3200" dirty="0"/>
              <a:t>（１）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253875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 userDrawn="1"/>
        </p:nvSpPr>
        <p:spPr>
          <a:xfrm>
            <a:off x="96253" y="635862"/>
            <a:ext cx="8891336" cy="61138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96253" y="51087"/>
            <a:ext cx="39533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作品の機能・特徴</a:t>
            </a:r>
            <a:r>
              <a:rPr lang="ja-JP" altLang="en-US" sz="3200" dirty="0"/>
              <a:t>（２）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8793839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 userDrawn="1"/>
        </p:nvSpPr>
        <p:spPr>
          <a:xfrm>
            <a:off x="96253" y="635862"/>
            <a:ext cx="8891336" cy="611385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 userDrawn="1"/>
        </p:nvSpPr>
        <p:spPr>
          <a:xfrm>
            <a:off x="96253" y="51087"/>
            <a:ext cx="395332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dirty="0"/>
              <a:t>作品の機能・特徴</a:t>
            </a:r>
            <a:r>
              <a:rPr lang="ja-JP" altLang="en-US" sz="3200" dirty="0"/>
              <a:t>（３）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588710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D4501-70AC-4668-A1BF-91C59CF8B088}" type="datetimeFigureOut">
              <a:rPr kumimoji="1" lang="ja-JP" altLang="en-US" smtClean="0"/>
              <a:t>2020/7/22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20ABFB-6544-46BD-B3DA-7BC50CA8E30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0066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73" r:id="rId3"/>
    <p:sldLayoutId id="2147483674" r:id="rId4"/>
    <p:sldLayoutId id="2147483680" r:id="rId5"/>
    <p:sldLayoutId id="2147483681" r:id="rId6"/>
    <p:sldLayoutId id="2147483675" r:id="rId7"/>
    <p:sldLayoutId id="2147483676" r:id="rId8"/>
    <p:sldLayoutId id="2147483678" r:id="rId9"/>
    <p:sldLayoutId id="2147483677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テキスト プレースホルダー 13">
            <a:extLst>
              <a:ext uri="{FF2B5EF4-FFF2-40B4-BE49-F238E27FC236}">
                <a16:creationId xmlns:a16="http://schemas.microsoft.com/office/drawing/2014/main" id="{EEB75649-5B0B-48C1-9DE3-A1108F51CD3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5" name="テキスト プレースホルダー 14">
            <a:extLst>
              <a:ext uri="{FF2B5EF4-FFF2-40B4-BE49-F238E27FC236}">
                <a16:creationId xmlns:a16="http://schemas.microsoft.com/office/drawing/2014/main" id="{C05706D1-4A57-48BE-B1ED-8CD9EF4BA6A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6" name="テキスト プレースホルダー 15">
            <a:extLst>
              <a:ext uri="{FF2B5EF4-FFF2-40B4-BE49-F238E27FC236}">
                <a16:creationId xmlns:a16="http://schemas.microsoft.com/office/drawing/2014/main" id="{595465C9-B65F-4DE4-ACFB-9DA4AEC1568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23" name="テキスト プレースホルダー 22">
            <a:extLst>
              <a:ext uri="{FF2B5EF4-FFF2-40B4-BE49-F238E27FC236}">
                <a16:creationId xmlns:a16="http://schemas.microsoft.com/office/drawing/2014/main" id="{98E4331E-4856-425F-BAAB-242D2672DD2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24" name="テキスト プレースホルダー 23">
            <a:extLst>
              <a:ext uri="{FF2B5EF4-FFF2-40B4-BE49-F238E27FC236}">
                <a16:creationId xmlns:a16="http://schemas.microsoft.com/office/drawing/2014/main" id="{BCBFC72B-89BC-4322-BBDC-821710F83E3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25" name="テキスト プレースホルダー 24">
            <a:extLst>
              <a:ext uri="{FF2B5EF4-FFF2-40B4-BE49-F238E27FC236}">
                <a16:creationId xmlns:a16="http://schemas.microsoft.com/office/drawing/2014/main" id="{D829ECD9-73CA-42F1-ABA9-3912DD4D216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916429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54918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プレースホルダー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テキスト プレースホルダー 5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テキスト プレースホルダー 6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8" name="テキスト プレースホルダー 7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1" name="テキスト プレースホルダー 10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3" name="テキスト プレースホルダー 12"/>
          <p:cNvSpPr>
            <a:spLocks noGrp="1"/>
          </p:cNvSpPr>
          <p:nvPr>
            <p:ph type="body" sz="quarter" idx="2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4" name="テキスト プレースホルダー 13"/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5" name="テキスト プレースホルダー 14"/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6" name="テキスト プレースホルダー 15"/>
          <p:cNvSpPr>
            <a:spLocks noGrp="1"/>
          </p:cNvSpPr>
          <p:nvPr>
            <p:ph type="body" sz="quarter" idx="24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5086108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189753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1414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4846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1492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7318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1750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531178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3.potx" id="{BF8032D6-5189-482E-B6C1-1A2FB328D1FE}" vid="{9ED8253F-4C17-4670-9905-BC4D5D459A31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2498</TotalTime>
  <Words>0</Words>
  <Application>Microsoft Office PowerPoint</Application>
  <PresentationFormat>画面に合わせる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Windows User</dc:creator>
  <cp:lastModifiedBy>三角 純平</cp:lastModifiedBy>
  <cp:revision>28</cp:revision>
  <dcterms:created xsi:type="dcterms:W3CDTF">2016-04-08T08:41:27Z</dcterms:created>
  <dcterms:modified xsi:type="dcterms:W3CDTF">2020-07-22T08:28:12Z</dcterms:modified>
</cp:coreProperties>
</file>